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output" ContentType="image/jpe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34"/>
  </p:notesMasterIdLst>
  <p:sldIdLst>
    <p:sldId id="256" r:id="rId2"/>
    <p:sldId id="290" r:id="rId3"/>
    <p:sldId id="275" r:id="rId4"/>
    <p:sldId id="257" r:id="rId5"/>
    <p:sldId id="258" r:id="rId6"/>
    <p:sldId id="262" r:id="rId7"/>
    <p:sldId id="259" r:id="rId8"/>
    <p:sldId id="260" r:id="rId9"/>
    <p:sldId id="274" r:id="rId10"/>
    <p:sldId id="261" r:id="rId11"/>
    <p:sldId id="264" r:id="rId12"/>
    <p:sldId id="268" r:id="rId13"/>
    <p:sldId id="267" r:id="rId14"/>
    <p:sldId id="269" r:id="rId15"/>
    <p:sldId id="276" r:id="rId16"/>
    <p:sldId id="282" r:id="rId17"/>
    <p:sldId id="277" r:id="rId18"/>
    <p:sldId id="299" r:id="rId19"/>
    <p:sldId id="300" r:id="rId20"/>
    <p:sldId id="301" r:id="rId21"/>
    <p:sldId id="302" r:id="rId22"/>
    <p:sldId id="279" r:id="rId23"/>
    <p:sldId id="303" r:id="rId24"/>
    <p:sldId id="281" r:id="rId25"/>
    <p:sldId id="298" r:id="rId26"/>
    <p:sldId id="296" r:id="rId27"/>
    <p:sldId id="286" r:id="rId28"/>
    <p:sldId id="295" r:id="rId29"/>
    <p:sldId id="288" r:id="rId30"/>
    <p:sldId id="289" r:id="rId31"/>
    <p:sldId id="272" r:id="rId32"/>
    <p:sldId id="304" r:id="rId33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55" autoAdjust="0"/>
    <p:restoredTop sz="50000" autoAdjust="0"/>
  </p:normalViewPr>
  <p:slideViewPr>
    <p:cSldViewPr snapToGrid="0" snapToObjects="1">
      <p:cViewPr varScale="1">
        <p:scale>
          <a:sx n="44" d="100"/>
          <a:sy n="44" d="100"/>
        </p:scale>
        <p:origin x="256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gif>
</file>

<file path=ppt/media/image13.gif>
</file>

<file path=ppt/media/image14.jpg>
</file>

<file path=ppt/media/image15.jpg>
</file>

<file path=ppt/media/image16.jpg>
</file>

<file path=ppt/media/image17.output>
</file>

<file path=ppt/media/image18.jpg>
</file>

<file path=ppt/media/image19.png>
</file>

<file path=ppt/media/image2.jpg>
</file>

<file path=ppt/media/image20.jpg>
</file>

<file path=ppt/media/image21.gif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5.gif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7C830-77AB-1640-ABA5-3548EBBB6F54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A8421C-372E-DC43-9331-75BD35249A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0265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frefer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A8421C-372E-DC43-9331-75BD35249A12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3947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frfrfr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A8421C-372E-DC43-9331-75BD35249A12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0332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A8421C-372E-DC43-9331-75BD35249A12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805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BEE1A4-C89D-3942-A657-55DA21362A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66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746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440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797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94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6424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3336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3337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5646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6193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4324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9AD40-603F-A248-A087-3BC1DBE38CA6}" type="datetimeFigureOut">
              <a:rPr kumimoji="1" lang="zh-CN" altLang="en-US" smtClean="0"/>
              <a:t>16/4/15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AF4F2-B3AC-1F41-86A2-08B77EBF21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5819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output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16.jpg"/><Relationship Id="rId5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4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4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gi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4" Type="http://schemas.openxmlformats.org/officeDocument/2006/relationships/image" Target="../media/image6.jpg"/><Relationship Id="rId5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gif"/><Relationship Id="rId6" Type="http://schemas.openxmlformats.org/officeDocument/2006/relationships/image" Target="../media/image12.gif"/><Relationship Id="rId7" Type="http://schemas.openxmlformats.org/officeDocument/2006/relationships/image" Target="../media/image13.gif"/><Relationship Id="rId8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4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7200" dirty="0" smtClean="0"/>
              <a:t> Match Maker</a:t>
            </a:r>
            <a:endParaRPr kumimoji="1" lang="zh-CN" altLang="en-US" sz="7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363492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Mesh Parameterization,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partioning</a:t>
            </a:r>
            <a:r>
              <a:rPr kumimoji="1" lang="en-US" altLang="zh-CN" dirty="0" smtClean="0">
                <a:solidFill>
                  <a:schemeClr val="tx1"/>
                </a:solidFill>
              </a:rPr>
              <a:t> and Texture Mapping</a:t>
            </a:r>
          </a:p>
          <a:p>
            <a:endParaRPr kumimoji="1" lang="en-US" altLang="zh-CN" dirty="0" smtClean="0">
              <a:solidFill>
                <a:schemeClr val="tx1"/>
              </a:solidFill>
            </a:endParaRPr>
          </a:p>
          <a:p>
            <a:r>
              <a:rPr kumimoji="1" lang="en-US" altLang="zh-CN" dirty="0" err="1" smtClean="0">
                <a:solidFill>
                  <a:schemeClr val="tx1"/>
                </a:solidFill>
              </a:rPr>
              <a:t>Qiao</a:t>
            </a:r>
            <a:r>
              <a:rPr kumimoji="1" lang="en-US" altLang="zh-CN" dirty="0" smtClean="0">
                <a:solidFill>
                  <a:schemeClr val="tx1"/>
                </a:solidFill>
              </a:rPr>
              <a:t> C. 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Chaucey</a:t>
            </a:r>
            <a:r>
              <a:rPr kumimoji="1" lang="en-US" altLang="zh-CN" dirty="0" smtClean="0">
                <a:solidFill>
                  <a:schemeClr val="tx1"/>
                </a:solidFill>
              </a:rPr>
              <a:t> L. Chong G</a:t>
            </a:r>
          </a:p>
          <a:p>
            <a:r>
              <a:rPr kumimoji="1" lang="en-US" altLang="zh-CN" dirty="0" smtClean="0">
                <a:solidFill>
                  <a:schemeClr val="tx1"/>
                </a:solidFill>
              </a:rPr>
              <a:t>Apr 2016, Simon Fraser University</a:t>
            </a:r>
          </a:p>
        </p:txBody>
      </p:sp>
    </p:spTree>
    <p:extLst>
      <p:ext uri="{BB962C8B-B14F-4D97-AF65-F5344CB8AC3E}">
        <p14:creationId xmlns:p14="http://schemas.microsoft.com/office/powerpoint/2010/main" val="273645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54164" y="270228"/>
            <a:ext cx="83344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 Match facial regions </a:t>
            </a:r>
          </a:p>
          <a:p>
            <a:r>
              <a:rPr kumimoji="1" lang="en-US" altLang="zh-CN" sz="4000" dirty="0" smtClean="0"/>
              <a:t>         Identify regions- Constraint points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1856154"/>
            <a:ext cx="0" cy="48132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0" y="1462128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30085" y="1856154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22" name="图片 21" descr="Tiger_fixedpoints.outpu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13" y="1856154"/>
            <a:ext cx="2518297" cy="2365384"/>
          </a:xfrm>
          <a:prstGeom prst="rect">
            <a:avLst/>
          </a:prstGeom>
        </p:spPr>
      </p:pic>
      <p:pic>
        <p:nvPicPr>
          <p:cNvPr id="23" name="图片 22" descr="QQ20160414-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85" y="4336733"/>
            <a:ext cx="2332713" cy="2332713"/>
          </a:xfrm>
          <a:prstGeom prst="rect">
            <a:avLst/>
          </a:prstGeom>
        </p:spPr>
      </p:pic>
      <p:pic>
        <p:nvPicPr>
          <p:cNvPr id="24" name="图片 23" descr="tiger.bmp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55" y="2785567"/>
            <a:ext cx="2738136" cy="273813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55012" y="271345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1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507920" y="283243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758555" y="286585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3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3109444" y="283243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668461" y="391789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1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21369" y="395331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505930" y="393660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3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856819" y="390317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4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104436" y="53378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1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407217" y="54234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824942" y="54234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3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108995" y="537329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4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59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73702" y="270228"/>
            <a:ext cx="90096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Construct regions from constraint points</a:t>
            </a:r>
          </a:p>
          <a:p>
            <a:r>
              <a:rPr kumimoji="1" lang="en-US" altLang="zh-CN" sz="4000" dirty="0" smtClean="0"/>
              <a:t>-Triangulation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435231" y="978114"/>
            <a:ext cx="0" cy="56913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-91387" y="1856154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615162" y="1699847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pic>
        <p:nvPicPr>
          <p:cNvPr id="14" name="图片 13" descr="QQ20160414-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365" y="1691251"/>
            <a:ext cx="2000849" cy="2000849"/>
          </a:xfrm>
          <a:prstGeom prst="rect">
            <a:avLst/>
          </a:prstGeom>
        </p:spPr>
      </p:pic>
      <p:pic>
        <p:nvPicPr>
          <p:cNvPr id="15" name="图片 14" descr="tiger.bmp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322" y="1593667"/>
            <a:ext cx="2150308" cy="2150308"/>
          </a:xfrm>
          <a:prstGeom prst="rect">
            <a:avLst/>
          </a:prstGeom>
        </p:spPr>
      </p:pic>
      <p:pic>
        <p:nvPicPr>
          <p:cNvPr id="19" name="图片 18" descr="tiger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825" y="3941640"/>
            <a:ext cx="2727806" cy="2727806"/>
          </a:xfrm>
          <a:prstGeom prst="rect">
            <a:avLst/>
          </a:prstGeom>
        </p:spPr>
      </p:pic>
      <p:pic>
        <p:nvPicPr>
          <p:cNvPr id="6" name="图片 5" descr="QQ20160414-9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426" y="3941640"/>
            <a:ext cx="2664832" cy="26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3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821" y="1785669"/>
            <a:ext cx="2664832" cy="2670600"/>
          </a:xfrm>
          <a:prstGeom prst="rect">
            <a:avLst/>
          </a:prstGeom>
        </p:spPr>
      </p:pic>
      <p:pic>
        <p:nvPicPr>
          <p:cNvPr id="15" name="图片 14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662" y="1552229"/>
            <a:ext cx="2996114" cy="299611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90930" y="270228"/>
            <a:ext cx="86602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2 Adding constraints to mapping process</a:t>
            </a:r>
            <a:endParaRPr kumimoji="1" lang="zh-CN" altLang="en-US" sz="4000" dirty="0"/>
          </a:p>
        </p:txBody>
      </p:sp>
      <p:cxnSp>
        <p:nvCxnSpPr>
          <p:cNvPr id="16" name="直线连接符 15"/>
          <p:cNvCxnSpPr/>
          <p:nvPr/>
        </p:nvCxnSpPr>
        <p:spPr>
          <a:xfrm>
            <a:off x="4786915" y="1349336"/>
            <a:ext cx="0" cy="29449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1758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>
            <a:off x="2417695" y="3394508"/>
            <a:ext cx="4309107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188844" y="3120969"/>
            <a:ext cx="4376615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5331609" y="4585521"/>
            <a:ext cx="36171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By </a:t>
            </a:r>
            <a:r>
              <a:rPr kumimoji="1" lang="en-US" altLang="zh-CN" sz="2800" dirty="0" err="1" smtClean="0"/>
              <a:t>Tutte</a:t>
            </a:r>
            <a:r>
              <a:rPr kumimoji="1" lang="en-US" altLang="zh-CN" sz="2800" dirty="0" smtClean="0"/>
              <a:t> embedding, we “stuff” human’s face vertices into tiger’s corresponding face regions</a:t>
            </a:r>
            <a:endParaRPr kumimoji="1" lang="zh-CN" altLang="en-US" sz="2800" dirty="0"/>
          </a:p>
        </p:txBody>
      </p:sp>
      <p:pic>
        <p:nvPicPr>
          <p:cNvPr id="6" name="图片 5" descr="QQ20160415-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552" y="4518164"/>
            <a:ext cx="2344090" cy="233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85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125" y="2295920"/>
            <a:ext cx="2407139" cy="240277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184728" y="484664"/>
            <a:ext cx="5110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9" name="图片 8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60" y="2120581"/>
            <a:ext cx="2297240" cy="28161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184728" y="2887410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5844927" y="2887411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34" y="1344854"/>
            <a:ext cx="1902298" cy="190229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212037" y="5007526"/>
            <a:ext cx="3269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Index mapping</a:t>
            </a:r>
            <a:endParaRPr kumimoji="1" lang="zh-CN" altLang="en-US" sz="4000" dirty="0"/>
          </a:p>
        </p:txBody>
      </p:sp>
      <p:sp>
        <p:nvSpPr>
          <p:cNvPr id="8" name="文本框 7"/>
          <p:cNvSpPr txBox="1"/>
          <p:nvPr/>
        </p:nvSpPr>
        <p:spPr>
          <a:xfrm>
            <a:off x="415880" y="5733033"/>
            <a:ext cx="4446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Coordinate mapping</a:t>
            </a:r>
            <a:endParaRPr kumimoji="1" lang="zh-CN" altLang="en-US" sz="4000" dirty="0"/>
          </a:p>
        </p:txBody>
      </p:sp>
      <p:pic>
        <p:nvPicPr>
          <p:cNvPr id="16" name="图片 15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06" y="3528654"/>
            <a:ext cx="1971322" cy="196774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>
            <a:off x="3344126" y="2295920"/>
            <a:ext cx="2407139" cy="240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9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5448590" y="37143"/>
            <a:ext cx="3235569" cy="14140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/>
              <a:t>Result 1</a:t>
            </a:r>
          </a:p>
          <a:p>
            <a:r>
              <a:rPr kumimoji="1" lang="en-US" altLang="zh-CN" dirty="0" smtClean="0"/>
              <a:t>Direct mapping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95385" y="5660627"/>
            <a:ext cx="400572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Eyes &amp; nose are in place</a:t>
            </a:r>
          </a:p>
          <a:p>
            <a:r>
              <a:rPr kumimoji="1" lang="en-US" altLang="zh-CN" sz="2400" dirty="0" smtClean="0"/>
              <a:t>Cons: Distorted (</a:t>
            </a:r>
            <a:r>
              <a:rPr kumimoji="1" lang="en-US" altLang="zh-CN" sz="2400" dirty="0" err="1" smtClean="0"/>
              <a:t>Tutte</a:t>
            </a:r>
            <a:endParaRPr kumimoji="1" lang="en-US" altLang="zh-CN" sz="2400" dirty="0"/>
          </a:p>
          <a:p>
            <a:r>
              <a:rPr kumimoji="1" lang="en-US" altLang="zh-CN" sz="2400" dirty="0" smtClean="0"/>
              <a:t>Embedding’s fault)</a:t>
            </a:r>
            <a:endParaRPr kumimoji="1" lang="zh-CN" alt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534" y="1640948"/>
            <a:ext cx="3365834" cy="4165220"/>
          </a:xfrm>
          <a:prstGeom prst="rect">
            <a:avLst/>
          </a:prstGeom>
        </p:spPr>
      </p:pic>
      <p:pic>
        <p:nvPicPr>
          <p:cNvPr id="6" name="图片 5" descr="giphy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85" y="1618204"/>
            <a:ext cx="3384213" cy="418796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4585" y="417789"/>
            <a:ext cx="3485013" cy="1360293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 smtClean="0"/>
              <a:t>Result 2</a:t>
            </a:r>
            <a:br>
              <a:rPr kumimoji="1" lang="en-US" altLang="zh-CN" dirty="0" smtClean="0"/>
            </a:br>
            <a:r>
              <a:rPr kumimoji="1" lang="en-US" altLang="zh-CN" dirty="0" smtClean="0"/>
              <a:t>Constrained mapping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156534" y="5622775"/>
            <a:ext cx="39860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Pros: Smooth</a:t>
            </a:r>
          </a:p>
          <a:p>
            <a:r>
              <a:rPr kumimoji="1" lang="en-US" altLang="zh-CN" sz="2400" dirty="0" smtClean="0"/>
              <a:t>Cons: Eyes &amp; nose not in place</a:t>
            </a:r>
            <a:endParaRPr kumimoji="1" lang="zh-CN" altLang="en-US" sz="2400" dirty="0"/>
          </a:p>
        </p:txBody>
      </p:sp>
      <p:pic>
        <p:nvPicPr>
          <p:cNvPr id="11" name="图片 10" descr="Apr-15-2016 11-11-20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3291" y="2463643"/>
            <a:ext cx="2295299" cy="280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05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Tutte</a:t>
            </a:r>
            <a:r>
              <a:rPr kumimoji="1" lang="en-US" altLang="zh-CN" sz="4000" dirty="0">
                <a:solidFill>
                  <a:srgbClr val="FF0000"/>
                </a:solidFill>
              </a:rPr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85046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00508" y="4830959"/>
            <a:ext cx="512966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Known Value: </a:t>
            </a:r>
          </a:p>
          <a:p>
            <a:r>
              <a:rPr kumimoji="1" lang="en-US" altLang="zh-CN" dirty="0" smtClean="0"/>
              <a:t>1. Identity matrix</a:t>
            </a:r>
            <a:r>
              <a:rPr kumimoji="1" lang="en-US" altLang="zh-CN" sz="2800" dirty="0" smtClean="0"/>
              <a:t> </a:t>
            </a:r>
            <a:r>
              <a:rPr kumimoji="1" lang="en-US" altLang="zh-CN" sz="2800" b="1" dirty="0" smtClean="0"/>
              <a:t>I</a:t>
            </a:r>
            <a:endParaRPr kumimoji="1" lang="en-US" altLang="zh-CN" sz="2800" dirty="0" smtClean="0"/>
          </a:p>
          <a:p>
            <a:r>
              <a:rPr kumimoji="1" lang="en-US" altLang="zh-CN" dirty="0" smtClean="0"/>
              <a:t>2. Connectivity </a:t>
            </a:r>
            <a:r>
              <a:rPr kumimoji="1" lang="en-US" altLang="zh-CN" sz="3200" dirty="0" err="1" smtClean="0"/>
              <a:t>C</a:t>
            </a:r>
            <a:r>
              <a:rPr kumimoji="1" lang="en-US" altLang="zh-CN" dirty="0" err="1" smtClean="0"/>
              <a:t>int</a:t>
            </a:r>
            <a:r>
              <a:rPr kumimoji="1" lang="en-US" altLang="zh-CN" dirty="0" smtClean="0"/>
              <a:t> and </a:t>
            </a:r>
            <a:r>
              <a:rPr kumimoji="1" lang="en-US" altLang="zh-CN" sz="3200" dirty="0" err="1" smtClean="0"/>
              <a:t>C</a:t>
            </a:r>
            <a:r>
              <a:rPr kumimoji="1" lang="en-US" altLang="zh-CN" dirty="0" err="1" smtClean="0"/>
              <a:t>out</a:t>
            </a:r>
            <a:r>
              <a:rPr kumimoji="1" lang="en-US" altLang="zh-CN" dirty="0" smtClean="0"/>
              <a:t> (similar to adjacency matrix of a graph)</a:t>
            </a:r>
          </a:p>
          <a:p>
            <a:r>
              <a:rPr kumimoji="1" lang="en-US" altLang="zh-CN" dirty="0" smtClean="0"/>
              <a:t>3. Manually-specified convex boundary points </a:t>
            </a:r>
            <a:r>
              <a:rPr kumimoji="1" lang="en-US" altLang="zh-CN" sz="2400" b="1" dirty="0" err="1" smtClean="0"/>
              <a:t>X</a:t>
            </a:r>
            <a:r>
              <a:rPr kumimoji="1" lang="en-US" altLang="zh-CN" dirty="0" err="1" smtClean="0"/>
              <a:t>ext</a:t>
            </a:r>
            <a:endParaRPr kumimoji="1" lang="en-US" altLang="zh-CN" dirty="0" smtClean="0"/>
          </a:p>
          <a:p>
            <a:endParaRPr kumimoji="1" lang="en-US" altLang="zh-CN" dirty="0"/>
          </a:p>
        </p:txBody>
      </p:sp>
      <p:pic>
        <p:nvPicPr>
          <p:cNvPr id="7" name="图片 6" descr="QQ20160415-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3997212"/>
            <a:ext cx="6616700" cy="6223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487777" y="4661682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(Richard Zhang)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6281122" y="4846348"/>
            <a:ext cx="17328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Unknown Value:</a:t>
            </a:r>
          </a:p>
          <a:p>
            <a:r>
              <a:rPr kumimoji="1" lang="en-US" altLang="zh-CN" sz="2400" b="1" dirty="0" err="1" smtClean="0"/>
              <a:t>X</a:t>
            </a:r>
            <a:r>
              <a:rPr kumimoji="1" lang="en-US" altLang="zh-CN" dirty="0" err="1" smtClean="0"/>
              <a:t>int</a:t>
            </a:r>
            <a:endParaRPr kumimoji="1" lang="zh-CN" altLang="en-US" b="1" dirty="0"/>
          </a:p>
        </p:txBody>
      </p:sp>
      <p:pic>
        <p:nvPicPr>
          <p:cNvPr id="11" name="图片 10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009" y="1164660"/>
            <a:ext cx="2229514" cy="2733121"/>
          </a:xfrm>
          <a:prstGeom prst="rect">
            <a:avLst/>
          </a:prstGeom>
        </p:spPr>
      </p:pic>
      <p:pic>
        <p:nvPicPr>
          <p:cNvPr id="12" name="图片 11" descr="QQ20160414-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610" y="1417638"/>
            <a:ext cx="2393754" cy="239375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504523" y="1879469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9101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Triangualtion</a:t>
            </a:r>
            <a:endParaRPr kumimoji="1" lang="en-US" altLang="zh-CN" sz="4000" dirty="0">
              <a:solidFill>
                <a:srgbClr val="FF0000"/>
              </a:solidFill>
            </a:endParaRP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38567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Triangulation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491" y="1417638"/>
            <a:ext cx="6685018" cy="421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510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Triangulation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54477"/>
            <a:ext cx="8229600" cy="2817409"/>
          </a:xfrm>
        </p:spPr>
      </p:pic>
    </p:spTree>
    <p:extLst>
      <p:ext uri="{BB962C8B-B14F-4D97-AF65-F5344CB8AC3E}">
        <p14:creationId xmlns:p14="http://schemas.microsoft.com/office/powerpoint/2010/main" val="278285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16600" y="178185"/>
            <a:ext cx="8174033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 smtClean="0"/>
              <a:t>Acknowledgement</a:t>
            </a:r>
          </a:p>
          <a:p>
            <a:endParaRPr kumimoji="1" lang="en-US" altLang="zh-CN" dirty="0" smtClean="0"/>
          </a:p>
          <a:p>
            <a:r>
              <a:rPr kumimoji="1" lang="en-US" altLang="zh-CN" b="1" dirty="0" smtClean="0"/>
              <a:t>Director: Richard Zhang, Computing Science Department of Simon Fraser University</a:t>
            </a:r>
          </a:p>
          <a:p>
            <a:endParaRPr kumimoji="1" lang="en-US" altLang="zh-CN" dirty="0" smtClean="0"/>
          </a:p>
          <a:p>
            <a:r>
              <a:rPr lang="en-US" altLang="zh-CN" b="1" dirty="0"/>
              <a:t>Matchmaker: Constructing Constrained Texture Maps</a:t>
            </a:r>
          </a:p>
          <a:p>
            <a:r>
              <a:rPr lang="en-US" altLang="zh-CN" dirty="0" err="1"/>
              <a:t>Vladislav</a:t>
            </a:r>
            <a:r>
              <a:rPr lang="en-US" altLang="zh-CN" dirty="0"/>
              <a:t> </a:t>
            </a:r>
            <a:r>
              <a:rPr lang="en-US" altLang="zh-CN" dirty="0" err="1"/>
              <a:t>Kraevoy</a:t>
            </a:r>
            <a:r>
              <a:rPr lang="en-US" altLang="zh-CN" dirty="0"/>
              <a:t> </a:t>
            </a:r>
            <a:r>
              <a:rPr lang="en-US" altLang="zh-CN" dirty="0" err="1"/>
              <a:t>Alla</a:t>
            </a:r>
            <a:r>
              <a:rPr lang="en-US" altLang="zh-CN" dirty="0"/>
              <a:t> </a:t>
            </a:r>
            <a:r>
              <a:rPr lang="en-US" altLang="zh-CN" dirty="0" err="1"/>
              <a:t>Sheffer</a:t>
            </a:r>
            <a:r>
              <a:rPr lang="en-US" altLang="zh-CN" dirty="0"/>
              <a:t> Craig </a:t>
            </a:r>
            <a:r>
              <a:rPr lang="en-US" altLang="zh-CN" dirty="0" err="1"/>
              <a:t>Gotsman</a:t>
            </a:r>
            <a:endParaRPr lang="en-US" altLang="zh-CN" dirty="0"/>
          </a:p>
          <a:p>
            <a:r>
              <a:rPr lang="en-US" altLang="zh-CN" dirty="0" smtClean="0"/>
              <a:t>Computer </a:t>
            </a:r>
            <a:r>
              <a:rPr lang="en-US" altLang="zh-CN" dirty="0"/>
              <a:t>Science Department, </a:t>
            </a:r>
            <a:r>
              <a:rPr lang="en-US" altLang="zh-CN" dirty="0" err="1"/>
              <a:t>Technion</a:t>
            </a:r>
            <a:r>
              <a:rPr lang="en-US" altLang="zh-CN" dirty="0"/>
              <a:t>-Israel Institute of Technology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020" y="2575030"/>
            <a:ext cx="5961596" cy="374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78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Triangulation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81163"/>
            <a:ext cx="8229600" cy="4164036"/>
          </a:xfrm>
        </p:spPr>
      </p:pic>
    </p:spTree>
    <p:extLst>
      <p:ext uri="{BB962C8B-B14F-4D97-AF65-F5344CB8AC3E}">
        <p14:creationId xmlns:p14="http://schemas.microsoft.com/office/powerpoint/2010/main" val="284009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Triangulation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059285"/>
            <a:ext cx="8229600" cy="658670"/>
          </a:xfrm>
        </p:spPr>
      </p:pic>
    </p:spTree>
    <p:extLst>
      <p:ext uri="{BB962C8B-B14F-4D97-AF65-F5344CB8AC3E}">
        <p14:creationId xmlns:p14="http://schemas.microsoft.com/office/powerpoint/2010/main" val="1225608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</a:t>
            </a:r>
            <a:r>
              <a:rPr kumimoji="1" lang="en-US" altLang="zh-CN" sz="4000" dirty="0" err="1">
                <a:solidFill>
                  <a:srgbClr val="FF0000"/>
                </a:solidFill>
              </a:rPr>
              <a:t>Floodfill</a:t>
            </a:r>
            <a:r>
              <a:rPr kumimoji="1" lang="en-US" altLang="zh-CN" sz="4000" dirty="0">
                <a:solidFill>
                  <a:srgbClr val="FF0000"/>
                </a:solidFill>
              </a:rPr>
              <a:t> (original)</a:t>
            </a:r>
          </a:p>
          <a:p>
            <a:r>
              <a:rPr kumimoji="1" lang="en-US" altLang="zh-CN" sz="4000" dirty="0"/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356594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Flooding (Original)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 The main problem</a:t>
            </a:r>
          </a:p>
          <a:p>
            <a:pPr marL="0" indent="0">
              <a:buNone/>
            </a:pPr>
            <a:r>
              <a:rPr lang="en-US" dirty="0" smtClean="0"/>
              <a:t>     - How to find sub-regions?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Sidedness test?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Flooding by vertex?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Flooding by face?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- Flooding by face with edge test!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6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7090" y="334231"/>
            <a:ext cx="838791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/>
              <a:t>2.Some interesting algorithms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Tutte</a:t>
            </a:r>
            <a:r>
              <a:rPr kumimoji="1" lang="en-US" altLang="zh-CN" sz="4000" dirty="0"/>
              <a:t> Embedding</a:t>
            </a:r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Triangualtion</a:t>
            </a:r>
            <a:endParaRPr kumimoji="1" lang="en-US" altLang="zh-CN" sz="4000" dirty="0"/>
          </a:p>
          <a:p>
            <a:r>
              <a:rPr kumimoji="1" lang="en-US" altLang="zh-CN" sz="4000" dirty="0"/>
              <a:t>    - </a:t>
            </a:r>
            <a:r>
              <a:rPr kumimoji="1" lang="en-US" altLang="zh-CN" sz="4000" dirty="0" err="1"/>
              <a:t>Floodfill</a:t>
            </a:r>
            <a:r>
              <a:rPr kumimoji="1" lang="en-US" altLang="zh-CN" sz="4000" dirty="0"/>
              <a:t> (original)</a:t>
            </a:r>
          </a:p>
          <a:p>
            <a:r>
              <a:rPr kumimoji="1" lang="en-US" altLang="zh-CN" sz="4000" dirty="0">
                <a:solidFill>
                  <a:srgbClr val="FF0000"/>
                </a:solidFill>
              </a:rPr>
              <a:t>    - Texture Mapping</a:t>
            </a:r>
          </a:p>
        </p:txBody>
      </p:sp>
    </p:spTree>
    <p:extLst>
      <p:ext uri="{BB962C8B-B14F-4D97-AF65-F5344CB8AC3E}">
        <p14:creationId xmlns:p14="http://schemas.microsoft.com/office/powerpoint/2010/main" val="126274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125" y="2295920"/>
            <a:ext cx="2407139" cy="240277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184728" y="484664"/>
            <a:ext cx="42282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 </a:t>
            </a:r>
            <a:r>
              <a:rPr kumimoji="1" lang="en-US" altLang="zh-CN" sz="4000" dirty="0" smtClean="0"/>
              <a:t>    texture mapping</a:t>
            </a:r>
            <a:endParaRPr kumimoji="1" lang="zh-CN" altLang="en-US" sz="4000" dirty="0"/>
          </a:p>
        </p:txBody>
      </p:sp>
      <p:pic>
        <p:nvPicPr>
          <p:cNvPr id="9" name="图片 8" descr="QQ20160414-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60" y="2120581"/>
            <a:ext cx="2297240" cy="28161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184728" y="2887410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5844927" y="2887411"/>
            <a:ext cx="10157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34" y="1344854"/>
            <a:ext cx="1902298" cy="190229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212037" y="5007526"/>
            <a:ext cx="3269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Index mapping</a:t>
            </a:r>
            <a:endParaRPr kumimoji="1" lang="zh-CN" altLang="en-US" sz="4000" dirty="0"/>
          </a:p>
        </p:txBody>
      </p:sp>
      <p:sp>
        <p:nvSpPr>
          <p:cNvPr id="8" name="文本框 7"/>
          <p:cNvSpPr txBox="1"/>
          <p:nvPr/>
        </p:nvSpPr>
        <p:spPr>
          <a:xfrm>
            <a:off x="415880" y="5733033"/>
            <a:ext cx="4446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Coordinate mapping</a:t>
            </a:r>
            <a:endParaRPr kumimoji="1" lang="zh-CN" altLang="en-US" sz="4000" dirty="0"/>
          </a:p>
        </p:txBody>
      </p:sp>
      <p:pic>
        <p:nvPicPr>
          <p:cNvPr id="16" name="图片 15" descr="QQ20160415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06" y="3528654"/>
            <a:ext cx="1971322" cy="196774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>
            <a:off x="3344126" y="2295920"/>
            <a:ext cx="2407139" cy="240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32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064" y="2067327"/>
            <a:ext cx="5262085" cy="41921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80" y="1469041"/>
            <a:ext cx="3265426" cy="479044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03387" y="501133"/>
            <a:ext cx="53201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Principle of Texture mapping</a:t>
            </a:r>
            <a:endParaRPr lang="en-US" sz="2800" b="1" dirty="0">
              <a:solidFill>
                <a:schemeClr val="bg1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570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57296" y="286533"/>
            <a:ext cx="8028610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4400" dirty="0"/>
              <a:t>3.</a:t>
            </a:r>
            <a:r>
              <a:rPr kumimoji="1" lang="en-US" altLang="zh-CN" sz="4400" dirty="0" smtClean="0"/>
              <a:t>Optimization</a:t>
            </a:r>
          </a:p>
          <a:p>
            <a:r>
              <a:rPr kumimoji="1" lang="en-US" altLang="zh-CN" sz="4400" dirty="0">
                <a:solidFill>
                  <a:srgbClr val="FF0000"/>
                </a:solidFill>
              </a:rPr>
              <a:t> </a:t>
            </a:r>
            <a:r>
              <a:rPr kumimoji="1" lang="en-US" altLang="zh-CN" sz="4400" dirty="0" smtClean="0">
                <a:solidFill>
                  <a:srgbClr val="FF0000"/>
                </a:solidFill>
              </a:rPr>
              <a:t>   - </a:t>
            </a:r>
            <a:r>
              <a:rPr kumimoji="1" lang="en-US" altLang="zh-CN" sz="4400" dirty="0">
                <a:solidFill>
                  <a:srgbClr val="FF0000"/>
                </a:solidFill>
              </a:rPr>
              <a:t>Optimizations we </a:t>
            </a:r>
            <a:r>
              <a:rPr kumimoji="1" lang="en-US" altLang="zh-CN" sz="4400" dirty="0" smtClean="0">
                <a:solidFill>
                  <a:srgbClr val="FF0000"/>
                </a:solidFill>
              </a:rPr>
              <a:t>did (original)</a:t>
            </a:r>
            <a:endParaRPr kumimoji="1" lang="en-US" altLang="zh-CN" sz="4400" dirty="0">
              <a:solidFill>
                <a:srgbClr val="FF0000"/>
              </a:solidFill>
            </a:endParaRPr>
          </a:p>
          <a:p>
            <a:r>
              <a:rPr kumimoji="1" lang="en-US" altLang="zh-CN" sz="4400" dirty="0"/>
              <a:t>    - Possible </a:t>
            </a:r>
            <a:r>
              <a:rPr kumimoji="1" lang="en-US" altLang="zh-CN" sz="4400" dirty="0" err="1"/>
              <a:t>Futural</a:t>
            </a:r>
            <a:r>
              <a:rPr kumimoji="1" lang="en-US" altLang="zh-CN" sz="4400" dirty="0"/>
              <a:t> Optimizations</a:t>
            </a:r>
          </a:p>
        </p:txBody>
      </p:sp>
    </p:spTree>
    <p:extLst>
      <p:ext uri="{BB962C8B-B14F-4D97-AF65-F5344CB8AC3E}">
        <p14:creationId xmlns:p14="http://schemas.microsoft.com/office/powerpoint/2010/main" val="263271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74" y="2260508"/>
            <a:ext cx="3423611" cy="442712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632" y="254385"/>
            <a:ext cx="1756054" cy="173041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826" y="2300084"/>
            <a:ext cx="3476517" cy="22419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825" y="5227416"/>
            <a:ext cx="5160365" cy="939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8775" y="657930"/>
            <a:ext cx="1989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Matrix of </a:t>
            </a:r>
            <a:r>
              <a:rPr lang="en-US" sz="2400" b="1" dirty="0" err="1" smtClean="0"/>
              <a:t>Uint</a:t>
            </a:r>
            <a:endParaRPr lang="en-US" sz="24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568" y="657930"/>
            <a:ext cx="3334472" cy="131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21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57296" y="286533"/>
            <a:ext cx="8028610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4400" dirty="0"/>
              <a:t>3.</a:t>
            </a:r>
            <a:r>
              <a:rPr kumimoji="1" lang="en-US" altLang="zh-CN" sz="4400" dirty="0" smtClean="0"/>
              <a:t>Optimization</a:t>
            </a:r>
          </a:p>
          <a:p>
            <a:r>
              <a:rPr kumimoji="1" lang="en-US" altLang="zh-CN" sz="4400" dirty="0"/>
              <a:t> </a:t>
            </a:r>
            <a:r>
              <a:rPr kumimoji="1" lang="en-US" altLang="zh-CN" sz="4400" dirty="0" smtClean="0"/>
              <a:t>   - </a:t>
            </a:r>
            <a:r>
              <a:rPr kumimoji="1" lang="en-US" altLang="zh-CN" sz="4400" dirty="0"/>
              <a:t>Optimizations we </a:t>
            </a:r>
            <a:r>
              <a:rPr kumimoji="1" lang="en-US" altLang="zh-CN" sz="4400" dirty="0" smtClean="0"/>
              <a:t>did (original)</a:t>
            </a:r>
            <a:endParaRPr kumimoji="1" lang="en-US" altLang="zh-CN" sz="4400" dirty="0"/>
          </a:p>
          <a:p>
            <a:r>
              <a:rPr kumimoji="1" lang="en-US" altLang="zh-CN" sz="4400" dirty="0">
                <a:solidFill>
                  <a:srgbClr val="FF0000"/>
                </a:solidFill>
              </a:rPr>
              <a:t>    - Possible </a:t>
            </a:r>
            <a:r>
              <a:rPr kumimoji="1" lang="en-US" altLang="zh-CN" sz="4400" dirty="0" err="1">
                <a:solidFill>
                  <a:srgbClr val="FF0000"/>
                </a:solidFill>
              </a:rPr>
              <a:t>Futural</a:t>
            </a:r>
            <a:r>
              <a:rPr kumimoji="1" lang="en-US" altLang="zh-CN" sz="4400" dirty="0">
                <a:solidFill>
                  <a:srgbClr val="FF0000"/>
                </a:solidFill>
              </a:rPr>
              <a:t> Optimizations</a:t>
            </a:r>
          </a:p>
        </p:txBody>
      </p:sp>
    </p:spTree>
    <p:extLst>
      <p:ext uri="{BB962C8B-B14F-4D97-AF65-F5344CB8AC3E}">
        <p14:creationId xmlns:p14="http://schemas.microsoft.com/office/powerpoint/2010/main" val="210779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85323" y="668462"/>
            <a:ext cx="6352420" cy="6494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 smtClean="0"/>
              <a:t>Outline</a:t>
            </a:r>
          </a:p>
          <a:p>
            <a:pPr marL="342900" indent="-342900">
              <a:buAutoNum type="arabicPeriod"/>
            </a:pPr>
            <a:r>
              <a:rPr kumimoji="1" lang="en-US" altLang="zh-CN" sz="3200" dirty="0" smtClean="0"/>
              <a:t>Project Overview and Work Flow</a:t>
            </a:r>
          </a:p>
          <a:p>
            <a:r>
              <a:rPr kumimoji="1" lang="en-US" altLang="zh-CN" sz="3200" dirty="0" smtClean="0"/>
              <a:t>    - Two methods of texture mapping</a:t>
            </a:r>
          </a:p>
          <a:p>
            <a:r>
              <a:rPr kumimoji="1" lang="en-US" altLang="zh-CN" sz="3200" dirty="0" smtClean="0"/>
              <a:t>2.Some interesting algorithms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Tutte</a:t>
            </a:r>
            <a:r>
              <a:rPr kumimoji="1" lang="en-US" altLang="zh-CN" sz="3200" dirty="0" smtClean="0"/>
              <a:t> Embedding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Triangualtion</a:t>
            </a:r>
            <a:endParaRPr kumimoji="1" lang="en-US" altLang="zh-CN" sz="3200" dirty="0" smtClean="0"/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</a:t>
            </a:r>
            <a:r>
              <a:rPr kumimoji="1" lang="en-US" altLang="zh-CN" sz="3200" dirty="0" err="1" smtClean="0"/>
              <a:t>Floodfill</a:t>
            </a: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(original)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Texture Mapping</a:t>
            </a:r>
          </a:p>
          <a:p>
            <a:r>
              <a:rPr kumimoji="1" lang="en-US" altLang="zh-CN" sz="3200" dirty="0" smtClean="0"/>
              <a:t>3.Optimization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Optimizations we did (original)</a:t>
            </a:r>
          </a:p>
          <a:p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  - Possible </a:t>
            </a:r>
            <a:r>
              <a:rPr kumimoji="1" lang="en-US" altLang="zh-CN" sz="3200" dirty="0" err="1" smtClean="0"/>
              <a:t>Futural</a:t>
            </a:r>
            <a:r>
              <a:rPr kumimoji="1" lang="en-US" altLang="zh-CN" sz="3200" dirty="0" smtClean="0"/>
              <a:t> Optimizations</a:t>
            </a:r>
          </a:p>
          <a:p>
            <a:r>
              <a:rPr kumimoji="1" lang="en-US" altLang="zh-CN" sz="3200" dirty="0" smtClean="0"/>
              <a:t>4.A Demo</a:t>
            </a:r>
          </a:p>
          <a:p>
            <a:endParaRPr kumimoji="1" lang="en-US" altLang="zh-CN" sz="3200" dirty="0" smtClean="0"/>
          </a:p>
        </p:txBody>
      </p:sp>
    </p:spTree>
    <p:extLst>
      <p:ext uri="{BB962C8B-B14F-4D97-AF65-F5344CB8AC3E}">
        <p14:creationId xmlns:p14="http://schemas.microsoft.com/office/powerpoint/2010/main" val="2094871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 </a:t>
            </a:r>
            <a:r>
              <a:rPr kumimoji="1" lang="en-US" altLang="zh-CN" dirty="0"/>
              <a:t>Possible </a:t>
            </a:r>
            <a:r>
              <a:rPr kumimoji="1" lang="en-US" altLang="zh-CN" dirty="0" err="1"/>
              <a:t>Futural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Optimizations - Smoothing</a:t>
            </a:r>
            <a:endParaRPr kumimoji="1" lang="zh-CN" altLang="en-US" dirty="0"/>
          </a:p>
        </p:txBody>
      </p:sp>
      <p:pic>
        <p:nvPicPr>
          <p:cNvPr id="4" name="图片 3" descr="giphy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85" y="2237641"/>
            <a:ext cx="3384213" cy="418796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377658" y="3953665"/>
            <a:ext cx="4309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How to get rid of the distortion?</a:t>
            </a:r>
            <a:endParaRPr kumimoji="1" lang="zh-CN" altLang="en-US" sz="2400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0" y="1908809"/>
            <a:ext cx="4085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Result of constrained mapping</a:t>
            </a:r>
            <a:endParaRPr kumimoji="1" lang="zh-CN" altLang="en-US" sz="2400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4389120" y="1924884"/>
            <a:ext cx="38374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What causes the  distortion?</a:t>
            </a:r>
            <a:endParaRPr kumimoji="1" lang="zh-CN" altLang="en-US" sz="2400" b="1" dirty="0"/>
          </a:p>
        </p:txBody>
      </p:sp>
      <p:sp>
        <p:nvSpPr>
          <p:cNvPr id="11" name="文本框 10"/>
          <p:cNvSpPr txBox="1"/>
          <p:nvPr/>
        </p:nvSpPr>
        <p:spPr>
          <a:xfrm>
            <a:off x="4380857" y="2555926"/>
            <a:ext cx="4724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only keeps two characteristics</a:t>
            </a:r>
          </a:p>
          <a:p>
            <a:r>
              <a:rPr kumimoji="1" lang="en-US" altLang="zh-CN" dirty="0" smtClean="0"/>
              <a:t>of the original mesh: 1. connectivity 2. boundary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389120" y="3218332"/>
            <a:ext cx="4697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The relative positions of the original vertices are </a:t>
            </a:r>
          </a:p>
          <a:p>
            <a:r>
              <a:rPr kumimoji="1" lang="en-US" altLang="zh-CN" dirty="0" smtClean="0"/>
              <a:t>scrambled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422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736493" y="240205"/>
            <a:ext cx="36972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Task Distribution</a:t>
            </a:r>
            <a:endParaRPr kumimoji="1" lang="zh-CN" altLang="en-US" sz="4000" dirty="0"/>
          </a:p>
        </p:txBody>
      </p:sp>
      <p:sp>
        <p:nvSpPr>
          <p:cNvPr id="5" name="文本框 4"/>
          <p:cNvSpPr txBox="1"/>
          <p:nvPr/>
        </p:nvSpPr>
        <p:spPr>
          <a:xfrm>
            <a:off x="447138" y="915018"/>
            <a:ext cx="6804567" cy="5909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 smtClean="0"/>
              <a:t>Qiao</a:t>
            </a:r>
            <a:r>
              <a:rPr kumimoji="1" lang="en-US" altLang="zh-CN" dirty="0" smtClean="0"/>
              <a:t> C.</a:t>
            </a:r>
          </a:p>
          <a:p>
            <a:r>
              <a:rPr kumimoji="1" lang="en-US" altLang="zh-CN" dirty="0" smtClean="0"/>
              <a:t>       - Convert 3D model to .</a:t>
            </a:r>
            <a:r>
              <a:rPr kumimoji="1" lang="en-US" altLang="zh-CN" dirty="0" err="1" smtClean="0"/>
              <a:t>smf</a:t>
            </a:r>
            <a:r>
              <a:rPr kumimoji="1" lang="en-US" altLang="zh-CN" dirty="0" smtClean="0"/>
              <a:t> format</a:t>
            </a:r>
          </a:p>
          <a:p>
            <a:r>
              <a:rPr kumimoji="1" lang="en-US" altLang="zh-CN" dirty="0" smtClean="0"/>
              <a:t>       - Extract face from 3D model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1 (from 3D to 2D)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Virtual bounding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Provide constraint points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 2 (“stuff” vertices into tiger’s face)</a:t>
            </a:r>
          </a:p>
          <a:p>
            <a:r>
              <a:rPr kumimoji="1" lang="en-US" altLang="zh-CN" dirty="0" smtClean="0"/>
              <a:t>       - Idea of using </a:t>
            </a:r>
            <a:r>
              <a:rPr kumimoji="1" lang="en-US" altLang="zh-CN" dirty="0" err="1" smtClean="0"/>
              <a:t>floodfilling</a:t>
            </a:r>
            <a:r>
              <a:rPr kumimoji="1" lang="en-US" altLang="zh-CN" dirty="0" smtClean="0"/>
              <a:t> to construct face regions</a:t>
            </a:r>
          </a:p>
          <a:p>
            <a:r>
              <a:rPr kumimoji="1" lang="en-US" altLang="zh-CN" dirty="0" smtClean="0"/>
              <a:t>Chauncey L.</a:t>
            </a:r>
          </a:p>
          <a:p>
            <a:r>
              <a:rPr kumimoji="1" lang="en-US" altLang="zh-CN" dirty="0" smtClean="0"/>
              <a:t>       - Direct Texture Mapping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Optimization of </a:t>
            </a:r>
            <a:r>
              <a:rPr kumimoji="1" lang="en-US" altLang="zh-CN" dirty="0" err="1" smtClean="0"/>
              <a:t>tutte</a:t>
            </a:r>
            <a:r>
              <a:rPr kumimoji="1" lang="en-US" altLang="zh-CN" dirty="0" smtClean="0"/>
              <a:t> embedding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Constrained texture mapping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Testing</a:t>
            </a:r>
          </a:p>
          <a:p>
            <a:r>
              <a:rPr kumimoji="1" lang="en-US" altLang="zh-CN" dirty="0" smtClean="0"/>
              <a:t>       - Gif for </a:t>
            </a:r>
            <a:r>
              <a:rPr kumimoji="1" lang="en-US" altLang="zh-CN" dirty="0" err="1" smtClean="0"/>
              <a:t>ppt</a:t>
            </a:r>
            <a:endParaRPr kumimoji="1" lang="en-US" altLang="zh-CN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Report</a:t>
            </a:r>
          </a:p>
          <a:p>
            <a:r>
              <a:rPr kumimoji="1" lang="en-US" altLang="zh-CN" dirty="0" smtClean="0"/>
              <a:t>Chong G.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- </a:t>
            </a:r>
            <a:r>
              <a:rPr kumimoji="1" lang="en-US" altLang="zh-CN" dirty="0"/>
              <a:t>Mesh shortest path implementation</a:t>
            </a:r>
          </a:p>
          <a:p>
            <a:r>
              <a:rPr kumimoji="1" lang="en-US" altLang="zh-CN" dirty="0"/>
              <a:t>       - Matching part implementation</a:t>
            </a:r>
          </a:p>
          <a:p>
            <a:r>
              <a:rPr kumimoji="1" lang="en-US" altLang="zh-CN" dirty="0"/>
              <a:t>       - Face flooding implementation</a:t>
            </a:r>
          </a:p>
          <a:p>
            <a:r>
              <a:rPr kumimoji="1" lang="en-US" altLang="zh-CN" dirty="0"/>
              <a:t>       - Part of PPT and report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34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97794" y="3118945"/>
            <a:ext cx="15289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DEMO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731054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17216" y="1181262"/>
            <a:ext cx="32165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/>
              <a:t>Intuition?</a:t>
            </a:r>
            <a:endParaRPr kumimoji="1" lang="zh-CN" altLang="en-US" sz="60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294612" y="1410513"/>
            <a:ext cx="55537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Map 2D image on 3D face</a:t>
            </a:r>
            <a:endParaRPr kumimoji="1" lang="zh-CN" altLang="en-US" sz="4000" dirty="0"/>
          </a:p>
        </p:txBody>
      </p:sp>
      <p:pic>
        <p:nvPicPr>
          <p:cNvPr id="3" name="图片 2" descr="QQ20160415-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39" y="2720288"/>
            <a:ext cx="3509942" cy="2969311"/>
          </a:xfrm>
          <a:prstGeom prst="rect">
            <a:avLst/>
          </a:prstGeom>
        </p:spPr>
      </p:pic>
      <p:pic>
        <p:nvPicPr>
          <p:cNvPr id="4" name="图片 3" descr="QQ20160415-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883" y="2720288"/>
            <a:ext cx="3698068" cy="28162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17216" y="153480"/>
            <a:ext cx="8204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/>
              <a:t>Project Overview and Work Flow ----------------------------------------------------------------------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437938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QQ20160414-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149" y="3614615"/>
            <a:ext cx="2541613" cy="3115718"/>
          </a:xfrm>
          <a:prstGeom prst="rect">
            <a:avLst/>
          </a:prstGeom>
        </p:spPr>
      </p:pic>
      <p:pic>
        <p:nvPicPr>
          <p:cNvPr id="9" name="图片 8" descr="Apr-14-2016 16-55-05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456" y="606361"/>
            <a:ext cx="2461846" cy="256955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504462" y="3245283"/>
            <a:ext cx="1608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1.Modeling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5627077" y="3544530"/>
            <a:ext cx="1956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2. Extract face</a:t>
            </a:r>
            <a:endParaRPr kumimoji="1" lang="zh-CN" altLang="en-US" sz="2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194781" y="6402045"/>
            <a:ext cx="8883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3.Tutte Embedding.(flatten) We only reset every vertices’ coordinates</a:t>
            </a:r>
            <a:endParaRPr kumimoji="1" lang="zh-CN" altLang="en-US" sz="2400" dirty="0"/>
          </a:p>
        </p:txBody>
      </p:sp>
      <p:pic>
        <p:nvPicPr>
          <p:cNvPr id="15" name="图片 14" descr="QQ20160414-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885" y="4006195"/>
            <a:ext cx="2393754" cy="239375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01908" y="0"/>
            <a:ext cx="32616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Pre-processing</a:t>
            </a:r>
            <a:endParaRPr kumimoji="1" lang="zh-CN" altLang="en-US" sz="4000" dirty="0"/>
          </a:p>
        </p:txBody>
      </p:sp>
      <p:pic>
        <p:nvPicPr>
          <p:cNvPr id="3" name="图片 2" descr="Apr-15-2016 11-11-20.gi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564" y="742353"/>
            <a:ext cx="2295299" cy="280217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678848" y="4629402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939296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QQ20160414-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707" y="3050559"/>
            <a:ext cx="1437651" cy="143765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071076" y="390770"/>
            <a:ext cx="5217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Next, Texture Mapping?</a:t>
            </a:r>
            <a:endParaRPr kumimoji="1" lang="zh-CN" altLang="en-US" sz="4000" dirty="0"/>
          </a:p>
        </p:txBody>
      </p:sp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76" y="2361084"/>
            <a:ext cx="1418084" cy="141808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00922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sp>
        <p:nvSpPr>
          <p:cNvPr id="9" name="文本框 8"/>
          <p:cNvSpPr txBox="1"/>
          <p:nvPr/>
        </p:nvSpPr>
        <p:spPr>
          <a:xfrm>
            <a:off x="5697127" y="3070126"/>
            <a:ext cx="11134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smtClean="0"/>
              <a:t>→</a:t>
            </a:r>
            <a:endParaRPr kumimoji="1" lang="zh-CN" altLang="en-US" sz="8000" dirty="0"/>
          </a:p>
        </p:txBody>
      </p:sp>
      <p:pic>
        <p:nvPicPr>
          <p:cNvPr id="10" name="图片 9" descr="QQ20160414-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153" y="2487878"/>
            <a:ext cx="2297240" cy="281614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012460" y="1589723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Method 1 – Direct Mapping</a:t>
            </a:r>
            <a:endParaRPr kumimoji="1" lang="zh-CN" altLang="en-US" sz="3600" dirty="0"/>
          </a:p>
        </p:txBody>
      </p:sp>
      <p:pic>
        <p:nvPicPr>
          <p:cNvPr id="14" name="图片 13" descr="QQ20160414-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76" y="3960876"/>
            <a:ext cx="1437651" cy="1437651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078352" y="5091884"/>
            <a:ext cx="412517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/>
              <a:t>Index mapping</a:t>
            </a:r>
          </a:p>
          <a:p>
            <a:r>
              <a:rPr kumimoji="1" lang="en-US" altLang="zh-CN" sz="2800" dirty="0" smtClean="0"/>
              <a:t>(because we preserved the</a:t>
            </a:r>
          </a:p>
          <a:p>
            <a:r>
              <a:rPr kumimoji="1" lang="en-US" altLang="zh-CN" sz="2800" dirty="0" smtClean="0"/>
              <a:t>indices)</a:t>
            </a:r>
            <a:endParaRPr kumimoji="1" lang="zh-CN" altLang="en-US" sz="2800" dirty="0"/>
          </a:p>
        </p:txBody>
      </p:sp>
      <p:sp>
        <p:nvSpPr>
          <p:cNvPr id="13" name="文本框 12"/>
          <p:cNvSpPr txBox="1"/>
          <p:nvPr/>
        </p:nvSpPr>
        <p:spPr>
          <a:xfrm>
            <a:off x="1061590" y="5398527"/>
            <a:ext cx="31680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/>
              <a:t>Coordinate mapping</a:t>
            </a:r>
            <a:endParaRPr kumimoji="1" lang="zh-CN" altLang="en-US" sz="2800" dirty="0"/>
          </a:p>
        </p:txBody>
      </p:sp>
      <p:pic>
        <p:nvPicPr>
          <p:cNvPr id="15" name="图片 14" descr="Captain.bmp"/>
          <p:cNvPicPr>
            <a:picLocks noChangeAspect="1"/>
          </p:cNvPicPr>
          <p:nvPr/>
        </p:nvPicPr>
        <p:blipFill>
          <a:blip r:embed="rId3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707" y="3070126"/>
            <a:ext cx="1418084" cy="141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066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aptain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730" y="1177626"/>
            <a:ext cx="1871534" cy="187153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941" y="1177626"/>
            <a:ext cx="1542738" cy="211339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323" y="1177626"/>
            <a:ext cx="2407139" cy="240713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956975" y="220578"/>
            <a:ext cx="64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Result 1 – Direct Mapping</a:t>
            </a:r>
            <a:endParaRPr kumimoji="1" lang="zh-CN" alt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72" y="3368604"/>
            <a:ext cx="2331849" cy="34446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195" y="3193707"/>
            <a:ext cx="2229605" cy="366429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990" y="3609660"/>
            <a:ext cx="2393954" cy="2962518"/>
          </a:xfrm>
          <a:prstGeom prst="rect">
            <a:avLst/>
          </a:prstGeom>
        </p:spPr>
      </p:pic>
      <p:pic>
        <p:nvPicPr>
          <p:cNvPr id="9" name="图片 8" descr="QQ20160414-2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310" y="40312"/>
            <a:ext cx="903603" cy="106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59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024922" y="0"/>
            <a:ext cx="18540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Result 1</a:t>
            </a:r>
            <a:endParaRPr kumimoji="1" lang="zh-CN" altLang="en-US" sz="40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962097" y="5188992"/>
            <a:ext cx="3181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However, tiger’s nose, mouth are not in place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89801" y="5059824"/>
            <a:ext cx="31857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This seems not bad because General Kim and our model have similar facial structures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900" y="1286292"/>
            <a:ext cx="2748100" cy="34007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41" y="1089859"/>
            <a:ext cx="2830397" cy="3502617"/>
          </a:xfrm>
          <a:prstGeom prst="rect">
            <a:avLst/>
          </a:prstGeom>
        </p:spPr>
      </p:pic>
      <p:pic>
        <p:nvPicPr>
          <p:cNvPr id="8" name="图片 7" descr="Apr-15-2016 11-11-20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548" y="1628065"/>
            <a:ext cx="2295299" cy="280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3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20160414-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743" y="1694583"/>
            <a:ext cx="2888945" cy="2895198"/>
          </a:xfrm>
          <a:prstGeom prst="rect">
            <a:avLst/>
          </a:prstGeom>
        </p:spPr>
      </p:pic>
      <p:pic>
        <p:nvPicPr>
          <p:cNvPr id="3" name="图片 2" descr="tiger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38" y="1593667"/>
            <a:ext cx="2996114" cy="2996114"/>
          </a:xfrm>
          <a:prstGeom prst="rect">
            <a:avLst/>
          </a:prstGeom>
        </p:spPr>
      </p:pic>
      <p:cxnSp>
        <p:nvCxnSpPr>
          <p:cNvPr id="16" name="直线连接符 15"/>
          <p:cNvCxnSpPr/>
          <p:nvPr/>
        </p:nvCxnSpPr>
        <p:spPr>
          <a:xfrm>
            <a:off x="4786915" y="1349336"/>
            <a:ext cx="0" cy="36329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43069" y="2227376"/>
            <a:ext cx="16987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Human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4849618" y="2071069"/>
            <a:ext cx="12278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/>
              <a:t>Tiger</a:t>
            </a:r>
          </a:p>
          <a:p>
            <a:r>
              <a:rPr kumimoji="1" lang="en-US" altLang="zh-CN" sz="4000" dirty="0" smtClean="0"/>
              <a:t>Face</a:t>
            </a:r>
            <a:endParaRPr kumimoji="1" lang="zh-CN" altLang="en-US" sz="4000" dirty="0"/>
          </a:p>
        </p:txBody>
      </p:sp>
      <p:cxnSp>
        <p:nvCxnSpPr>
          <p:cNvPr id="21" name="直线箭头连接符 20"/>
          <p:cNvCxnSpPr/>
          <p:nvPr/>
        </p:nvCxnSpPr>
        <p:spPr>
          <a:xfrm flipV="1">
            <a:off x="3188844" y="2383684"/>
            <a:ext cx="4294381" cy="3585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 flipV="1">
            <a:off x="2411402" y="3204300"/>
            <a:ext cx="4446592" cy="346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V="1">
            <a:off x="3018855" y="3120969"/>
            <a:ext cx="4546604" cy="2735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25387" y="5392607"/>
            <a:ext cx="8284338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                  mapping human’s forehead to tiger’s forehead 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                           human’s face to tiger’s face</a:t>
            </a:r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			      </a:t>
            </a:r>
            <a:r>
              <a:rPr kumimoji="1" lang="en-US" altLang="zh-CN" sz="2400" dirty="0"/>
              <a:t> </a:t>
            </a:r>
            <a:r>
              <a:rPr kumimoji="1" lang="en-US" altLang="zh-CN" sz="2400" dirty="0" smtClean="0"/>
              <a:t>human’s nose to tiger’s nose</a:t>
            </a:r>
            <a:endParaRPr kumimoji="1"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54164" y="270228"/>
            <a:ext cx="540404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lain" startAt="2"/>
            </a:pPr>
            <a:r>
              <a:rPr kumimoji="1" lang="en-US" altLang="zh-CN" sz="4000" dirty="0" smtClean="0"/>
              <a:t>To avoid misplacing –  </a:t>
            </a:r>
          </a:p>
          <a:p>
            <a:r>
              <a:rPr kumimoji="1" lang="en-US" altLang="zh-CN" sz="4000" dirty="0"/>
              <a:t> </a:t>
            </a:r>
            <a:r>
              <a:rPr kumimoji="1" lang="en-US" altLang="zh-CN" sz="4000" dirty="0" smtClean="0"/>
              <a:t>      Match facial regions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88291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708</TotalTime>
  <Words>705</Words>
  <Application>Microsoft Macintosh PowerPoint</Application>
  <PresentationFormat>On-screen Show (4:3)</PresentationFormat>
  <Paragraphs>186</Paragraphs>
  <Slides>32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宋体</vt:lpstr>
      <vt:lpstr>Office 主题</vt:lpstr>
      <vt:lpstr> Match Maker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 2 Constrained mapping</vt:lpstr>
      <vt:lpstr>PowerPoint Presentation</vt:lpstr>
      <vt:lpstr>Tutte Embedding</vt:lpstr>
      <vt:lpstr>PowerPoint Presentation</vt:lpstr>
      <vt:lpstr>Triangulation</vt:lpstr>
      <vt:lpstr>Triangulation</vt:lpstr>
      <vt:lpstr>Triangulation</vt:lpstr>
      <vt:lpstr>Triangulation</vt:lpstr>
      <vt:lpstr>PowerPoint Presentation</vt:lpstr>
      <vt:lpstr>Flooding (Original)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Possible Futural Optimizations - Smoothing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Match Maker</dc:title>
  <dc:creator>除雪</dc:creator>
  <cp:lastModifiedBy>Chauncey Liu</cp:lastModifiedBy>
  <cp:revision>139</cp:revision>
  <dcterms:created xsi:type="dcterms:W3CDTF">2016-04-14T21:18:01Z</dcterms:created>
  <dcterms:modified xsi:type="dcterms:W3CDTF">2016-04-15T23:57:00Z</dcterms:modified>
</cp:coreProperties>
</file>

<file path=docProps/thumbnail.jpeg>
</file>